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2A63-2280-4EEF-8FF0-5936A2046C8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046E-7365-413C-93C1-8EED030E2B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เทคนิคเพิ่มเติม </a:t>
            </a:r>
            <a:r>
              <a:rPr lang="en-US" dirty="0" smtClean="0"/>
              <a:t>Google Quiz</a:t>
            </a:r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: Add Video AND Feedback</a:t>
            </a:r>
            <a:endParaRPr lang="th-TH" dirty="0" smtClean="0"/>
          </a:p>
          <a:p>
            <a:r>
              <a:rPr lang="th-TH" dirty="0" smtClean="0"/>
              <a:t>โดย ทีม </a:t>
            </a:r>
            <a:r>
              <a:rPr lang="en-US" dirty="0" smtClean="0"/>
              <a:t>KM </a:t>
            </a:r>
            <a:r>
              <a:rPr lang="th-TH" dirty="0" smtClean="0"/>
              <a:t>คณะนิติศาสตร์ </a:t>
            </a:r>
          </a:p>
          <a:p>
            <a:r>
              <a:rPr lang="th-TH" dirty="0" smtClean="0"/>
              <a:t>มหาวิทยาลัยหอการค้าไทย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5. </a:t>
            </a:r>
            <a:r>
              <a:rPr lang="th-TH" sz="3200" dirty="0" smtClean="0"/>
              <a:t>หากต้องการให้ </a:t>
            </a:r>
            <a:r>
              <a:rPr lang="en-US" sz="3200" dirty="0" smtClean="0"/>
              <a:t>feedback </a:t>
            </a:r>
            <a:r>
              <a:rPr lang="th-TH" sz="3200" dirty="0" smtClean="0"/>
              <a:t>เป็นวีดีโอให้ </a:t>
            </a:r>
            <a:r>
              <a:rPr lang="en-US" sz="3200" dirty="0" smtClean="0"/>
              <a:t>click </a:t>
            </a:r>
            <a:br>
              <a:rPr lang="en-US" sz="3200" dirty="0" smtClean="0"/>
            </a:br>
            <a:r>
              <a:rPr lang="th-TH" sz="3200" dirty="0" smtClean="0"/>
              <a:t>ที่เครื่องหมาย             </a:t>
            </a:r>
            <a:r>
              <a:rPr lang="en-US" sz="3200" dirty="0" smtClean="0"/>
              <a:t> </a:t>
            </a:r>
            <a:r>
              <a:rPr lang="th-TH" sz="3200" dirty="0" smtClean="0"/>
              <a:t>เพื่อเลือกวีดีโอใน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 </a:t>
            </a:r>
            <a:r>
              <a:rPr lang="th-TH" sz="3200" dirty="0" smtClean="0"/>
              <a:t>หลังจากนั้นให้กด </a:t>
            </a:r>
            <a:r>
              <a:rPr lang="en-US" sz="3200" dirty="0" smtClean="0"/>
              <a:t>save</a:t>
            </a:r>
            <a:endParaRPr lang="en-US" sz="3200" dirty="0"/>
          </a:p>
        </p:txBody>
      </p:sp>
      <p:pic>
        <p:nvPicPr>
          <p:cNvPr id="4" name="Content Placeholder 3" descr="IMG_2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552728" cy="4669979"/>
          </a:xfr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2267744" y="692696"/>
            <a:ext cx="7920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ตัวอย่าง หลังจากส่งผล </a:t>
            </a:r>
            <a:r>
              <a:rPr lang="en-US" dirty="0" smtClean="0"/>
              <a:t>Google Quiz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นักศึกษาจะได้รับผล ในส่วน </a:t>
            </a:r>
            <a:r>
              <a:rPr lang="en-US" dirty="0" smtClean="0"/>
              <a:t>Feedback </a:t>
            </a:r>
            <a:r>
              <a:rPr lang="th-TH" dirty="0" smtClean="0"/>
              <a:t>เป็นไฟล์วีดีโอ</a:t>
            </a:r>
            <a:endParaRPr lang="en-US" dirty="0"/>
          </a:p>
        </p:txBody>
      </p:sp>
      <p:pic>
        <p:nvPicPr>
          <p:cNvPr id="4" name="Content Placeholder 3" descr="IMG_2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31" t="2990" r="16539"/>
          <a:stretch>
            <a:fillRect/>
          </a:stretch>
        </p:blipFill>
        <p:spPr>
          <a:xfrm rot="5400000">
            <a:off x="2272693" y="1119795"/>
            <a:ext cx="4555233" cy="55732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ตัวอย่างกรณีใส่ </a:t>
            </a:r>
            <a:r>
              <a:rPr lang="en-US" dirty="0" smtClean="0"/>
              <a:t>Feedback</a:t>
            </a:r>
            <a:r>
              <a:rPr lang="th-TH" dirty="0" smtClean="0"/>
              <a:t> เป็น </a:t>
            </a:r>
            <a:r>
              <a:rPr lang="en-US" dirty="0" smtClean="0"/>
              <a:t>Link</a:t>
            </a:r>
            <a:br>
              <a:rPr lang="en-US" dirty="0" smtClean="0"/>
            </a:br>
            <a:r>
              <a:rPr lang="th-TH" dirty="0" smtClean="0"/>
              <a:t>นักศึกษาจะได้รับผลเป็นภาพ </a:t>
            </a:r>
            <a:r>
              <a:rPr lang="en-US" dirty="0" smtClean="0"/>
              <a:t>link </a:t>
            </a:r>
            <a:r>
              <a:rPr lang="th-TH" dirty="0" smtClean="0"/>
              <a:t>เพื่อเชื่อมโยงไปยังข้อมูลที่ต้องการให้ศึกษาเพิ่มเติม</a:t>
            </a:r>
            <a:endParaRPr lang="en-US" dirty="0"/>
          </a:p>
        </p:txBody>
      </p:sp>
      <p:pic>
        <p:nvPicPr>
          <p:cNvPr id="4" name="Content Placeholder 3" descr="IMG_22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496855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dirty="0"/>
              <a:t> </a:t>
            </a:r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en-US" dirty="0" smtClean="0"/>
              <a:t>1.</a:t>
            </a:r>
            <a:r>
              <a:rPr lang="th-TH" dirty="0" smtClean="0"/>
              <a:t>หลังจากสร้าง</a:t>
            </a:r>
            <a:r>
              <a:rPr lang="en-US" dirty="0" smtClean="0"/>
              <a:t> Google Quiz </a:t>
            </a:r>
            <a:r>
              <a:rPr lang="th-TH" dirty="0" smtClean="0"/>
              <a:t>แล้วก่อนเข้าสู่คำถามในข้อใหม่</a:t>
            </a:r>
          </a:p>
          <a:p>
            <a:pPr>
              <a:buNone/>
            </a:pPr>
            <a:r>
              <a:rPr lang="th-TH" dirty="0" smtClean="0"/>
              <a:t> อาจแทรกวีดีโอได้ด้วยการกด </a:t>
            </a:r>
            <a:r>
              <a:rPr lang="en-US" dirty="0" smtClean="0"/>
              <a:t>Add video </a:t>
            </a:r>
            <a:r>
              <a:rPr lang="th-TH" dirty="0" smtClean="0"/>
              <a:t>ตามภาพ</a:t>
            </a:r>
          </a:p>
          <a:p>
            <a:endParaRPr lang="en-US" dirty="0"/>
          </a:p>
        </p:txBody>
      </p:sp>
      <p:pic>
        <p:nvPicPr>
          <p:cNvPr id="4" name="Picture 3" descr="IMG_2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7335912" cy="4046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th-TH" dirty="0" smtClean="0"/>
              <a:t>ระบบจะลิงค์ไปที่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th-TH" dirty="0" smtClean="0"/>
              <a:t>เพื่อเลือกวีดีโอและกด </a:t>
            </a:r>
            <a:r>
              <a:rPr lang="en-US" dirty="0" smtClean="0"/>
              <a:t>Select </a:t>
            </a:r>
            <a:r>
              <a:rPr lang="th-TH" dirty="0" smtClean="0"/>
              <a:t>วีดีโอจะปรากฎใน </a:t>
            </a:r>
            <a:r>
              <a:rPr lang="en-US" dirty="0" smtClean="0"/>
              <a:t>Quiz</a:t>
            </a:r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2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088336" cy="48178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th-TH" dirty="0" smtClean="0"/>
              <a:t>โดยหากต้องการใส่คำถามในลำดับถัดมา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ต้องกด </a:t>
            </a:r>
            <a:r>
              <a:rPr lang="en-US" dirty="0" smtClean="0"/>
              <a:t>+ </a:t>
            </a:r>
            <a:r>
              <a:rPr lang="th-TH" dirty="0" smtClean="0"/>
              <a:t>เพื่อเพิ่มคำถาม</a:t>
            </a:r>
            <a:r>
              <a:rPr lang="en-US" dirty="0" smtClean="0"/>
              <a:t> (Add question)</a:t>
            </a:r>
            <a:endParaRPr lang="en-US" dirty="0"/>
          </a:p>
        </p:txBody>
      </p:sp>
      <p:pic>
        <p:nvPicPr>
          <p:cNvPr id="4" name="Content Placeholder 3" descr="IMG_2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th-TH" dirty="0" smtClean="0"/>
              <a:t>ใส่คำถามเพื่อตอบคำถามเกี่ยวกับวีดีโอก่อนหน้านี้</a:t>
            </a:r>
            <a:endParaRPr lang="en-US" dirty="0"/>
          </a:p>
        </p:txBody>
      </p:sp>
      <p:pic>
        <p:nvPicPr>
          <p:cNvPr id="4" name="Content Placeholder 3" descr="IMG_2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891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การเพิ่ม </a:t>
            </a:r>
            <a:r>
              <a:rPr lang="en-US" dirty="0" smtClean="0"/>
              <a:t>Link or Video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ใน </a:t>
            </a:r>
            <a:r>
              <a:rPr lang="en-US" dirty="0" smtClean="0"/>
              <a:t>ADD ANSWER FEEDBACK</a:t>
            </a:r>
            <a:endParaRPr lang="en-US" dirty="0"/>
          </a:p>
        </p:txBody>
      </p:sp>
      <p:pic>
        <p:nvPicPr>
          <p:cNvPr id="4" name="Content Placeholder 3" descr="IMG_2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920879" cy="4367157"/>
          </a:xfrm>
        </p:spPr>
      </p:pic>
      <p:sp>
        <p:nvSpPr>
          <p:cNvPr id="5" name="Rectangle 4"/>
          <p:cNvSpPr/>
          <p:nvPr/>
        </p:nvSpPr>
        <p:spPr>
          <a:xfrm>
            <a:off x="755576" y="1268760"/>
            <a:ext cx="76328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th-TH" sz="2400" dirty="0" smtClean="0">
                <a:solidFill>
                  <a:schemeClr val="tx1"/>
                </a:solidFill>
              </a:rPr>
              <a:t>ไป </a:t>
            </a:r>
            <a:r>
              <a:rPr lang="en-US" sz="2400" dirty="0" smtClean="0">
                <a:solidFill>
                  <a:schemeClr val="tx1"/>
                </a:solidFill>
              </a:rPr>
              <a:t>click ANSWER</a:t>
            </a:r>
            <a:r>
              <a:rPr lang="th-TH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KEY </a:t>
            </a:r>
            <a:r>
              <a:rPr lang="th-TH" sz="2400" dirty="0" smtClean="0">
                <a:solidFill>
                  <a:schemeClr val="tx1"/>
                </a:solidFill>
              </a:rPr>
              <a:t>ด้านล่างเพื่อ </a:t>
            </a:r>
            <a:r>
              <a:rPr lang="en-US" sz="2400" dirty="0" smtClean="0">
                <a:solidFill>
                  <a:schemeClr val="tx1"/>
                </a:solidFill>
              </a:rPr>
              <a:t>Add Answer feedback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Add answer feedback </a:t>
            </a:r>
            <a:endParaRPr lang="en-US" dirty="0"/>
          </a:p>
        </p:txBody>
      </p:sp>
      <p:pic>
        <p:nvPicPr>
          <p:cNvPr id="4" name="Content Placeholder 3" descr="IMG_2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640681"/>
            <a:ext cx="8128000" cy="4445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th-TH" dirty="0" smtClean="0"/>
              <a:t>ในกรณีที่ตอบผิด อาจารย์อาจอธิบายเพิ่มเติม</a:t>
            </a:r>
            <a:br>
              <a:rPr lang="th-TH" dirty="0" smtClean="0"/>
            </a:br>
            <a:r>
              <a:rPr lang="th-TH" dirty="0" smtClean="0"/>
              <a:t>และอาจเพิ่ม </a:t>
            </a:r>
            <a:r>
              <a:rPr lang="en-US" dirty="0" smtClean="0"/>
              <a:t>Link </a:t>
            </a:r>
            <a:r>
              <a:rPr lang="th-TH" dirty="0" smtClean="0"/>
              <a:t>เพื่อให้ไปดูเนื้อหาเพิ่มเติมได้</a:t>
            </a:r>
            <a:endParaRPr lang="en-US" dirty="0"/>
          </a:p>
        </p:txBody>
      </p:sp>
      <p:pic>
        <p:nvPicPr>
          <p:cNvPr id="4" name="Content Placeholder 3" descr="IMG_2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7036" y="1600200"/>
            <a:ext cx="614992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th-TH" dirty="0" smtClean="0"/>
              <a:t>นำ </a:t>
            </a:r>
            <a:r>
              <a:rPr lang="en-US" dirty="0" smtClean="0"/>
              <a:t>Link </a:t>
            </a:r>
            <a:r>
              <a:rPr lang="th-TH" dirty="0" smtClean="0"/>
              <a:t>ที่ต้องการมาวางลงและกด </a:t>
            </a:r>
            <a:r>
              <a:rPr lang="en-US" dirty="0" smtClean="0"/>
              <a:t>ADD </a:t>
            </a:r>
            <a:br>
              <a:rPr lang="en-US" dirty="0" smtClean="0"/>
            </a:br>
            <a:r>
              <a:rPr lang="th-TH" dirty="0" smtClean="0"/>
              <a:t>และ </a:t>
            </a:r>
            <a:r>
              <a:rPr lang="en-US" dirty="0" smtClean="0"/>
              <a:t>Save</a:t>
            </a:r>
            <a:endParaRPr lang="en-US" dirty="0"/>
          </a:p>
        </p:txBody>
      </p:sp>
      <p:pic>
        <p:nvPicPr>
          <p:cNvPr id="8" name="Content Placeholder 7" descr="IMG_2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8905" y="1600200"/>
            <a:ext cx="636619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150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เทคนิคเพิ่มเติม Google Quiz </vt:lpstr>
      <vt:lpstr>ADD Video </vt:lpstr>
      <vt:lpstr>Slide 3</vt:lpstr>
      <vt:lpstr>3. โดยหากต้องการใส่คำถามในลำดับถัดมา ต้องกด + เพื่อเพิ่มคำถาม (Add question)</vt:lpstr>
      <vt:lpstr>4. ใส่คำถามเพื่อตอบคำถามเกี่ยวกับวีดีโอก่อนหน้านี้</vt:lpstr>
      <vt:lpstr>การเพิ่ม Link or Video  ใน ADD ANSWER FEEDBACK</vt:lpstr>
      <vt:lpstr>2. Add answer feedback </vt:lpstr>
      <vt:lpstr>3. ในกรณีที่ตอบผิด อาจารย์อาจอธิบายเพิ่มเติม และอาจเพิ่ม Link เพื่อให้ไปดูเนื้อหาเพิ่มเติมได้</vt:lpstr>
      <vt:lpstr>4. นำ Link ที่ต้องการมาวางลงและกด ADD  และ Save</vt:lpstr>
      <vt:lpstr>5. หากต้องการให้ feedback เป็นวีดีโอให้ click  ที่เครื่องหมาย              เพื่อเลือกวีดีโอใน Youtube หลังจากนั้นให้กด save</vt:lpstr>
      <vt:lpstr>ตัวอย่าง หลังจากส่งผล Google Quiz  นักศึกษาจะได้รับผล ในส่วน Feedback เป็นไฟล์วีดีโอ</vt:lpstr>
      <vt:lpstr>ตัวอย่างกรณีใส่ Feedback เป็น Link นักศึกษาจะได้รับผลเป็นภาพ link เพื่อเชื่อมโยงไปยังข้อมูลที่ต้องการให้ศึกษาเพิ่มเติม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เทคนิคเพิ่มเติม Google Quiz</dc:title>
  <dc:creator>JaiDreevit</dc:creator>
  <cp:lastModifiedBy>JaiDreevit</cp:lastModifiedBy>
  <cp:revision>8</cp:revision>
  <dcterms:created xsi:type="dcterms:W3CDTF">2019-04-26T11:17:27Z</dcterms:created>
  <dcterms:modified xsi:type="dcterms:W3CDTF">2019-04-26T12:32:38Z</dcterms:modified>
</cp:coreProperties>
</file>